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6"/>
  </p:handoutMasterIdLst>
  <p:sldIdLst>
    <p:sldId id="310" r:id="rId2"/>
    <p:sldId id="256" r:id="rId3"/>
    <p:sldId id="257" r:id="rId4"/>
    <p:sldId id="258" r:id="rId5"/>
    <p:sldId id="259" r:id="rId6"/>
    <p:sldId id="260" r:id="rId7"/>
    <p:sldId id="261" r:id="rId8"/>
    <p:sldId id="291" r:id="rId9"/>
    <p:sldId id="262" r:id="rId10"/>
    <p:sldId id="309" r:id="rId11"/>
    <p:sldId id="264" r:id="rId12"/>
    <p:sldId id="265" r:id="rId13"/>
    <p:sldId id="293" r:id="rId14"/>
    <p:sldId id="268" r:id="rId15"/>
    <p:sldId id="267" r:id="rId16"/>
    <p:sldId id="269" r:id="rId17"/>
    <p:sldId id="270" r:id="rId18"/>
    <p:sldId id="294" r:id="rId19"/>
    <p:sldId id="299" r:id="rId20"/>
    <p:sldId id="296" r:id="rId21"/>
    <p:sldId id="297" r:id="rId22"/>
    <p:sldId id="298" r:id="rId23"/>
    <p:sldId id="272" r:id="rId24"/>
    <p:sldId id="273" r:id="rId25"/>
    <p:sldId id="274" r:id="rId26"/>
    <p:sldId id="300" r:id="rId27"/>
    <p:sldId id="271" r:id="rId28"/>
    <p:sldId id="301" r:id="rId29"/>
    <p:sldId id="302" r:id="rId30"/>
    <p:sldId id="303" r:id="rId31"/>
    <p:sldId id="304" r:id="rId32"/>
    <p:sldId id="277" r:id="rId33"/>
    <p:sldId id="280" r:id="rId34"/>
    <p:sldId id="281" r:id="rId35"/>
    <p:sldId id="282" r:id="rId36"/>
    <p:sldId id="284" r:id="rId37"/>
    <p:sldId id="285" r:id="rId38"/>
    <p:sldId id="305" r:id="rId39"/>
    <p:sldId id="306" r:id="rId40"/>
    <p:sldId id="307" r:id="rId41"/>
    <p:sldId id="292" r:id="rId42"/>
    <p:sldId id="289" r:id="rId43"/>
    <p:sldId id="290" r:id="rId44"/>
    <p:sldId id="308" r:id="rId45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8E343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7670" autoAdjust="0"/>
  </p:normalViewPr>
  <p:slideViewPr>
    <p:cSldViewPr>
      <p:cViewPr varScale="1">
        <p:scale>
          <a:sx n="59" d="100"/>
          <a:sy n="59" d="100"/>
        </p:scale>
        <p:origin x="-84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CDF0D-583B-41B9-8B6F-84F8E7414A5B}" type="datetimeFigureOut">
              <a:rPr lang="en-US" smtClean="0"/>
              <a:pPr/>
              <a:t>2/2/2012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1436"/>
            <a:ext cx="3043343" cy="4664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1436"/>
            <a:ext cx="3043343" cy="4664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073EF-39CC-4E45-8492-56C4F70231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13A3-64C9-4AF8-AA6E-96025584124E}" type="datetimeFigureOut">
              <a:rPr lang="en-US" smtClean="0"/>
              <a:pPr/>
              <a:t>2/2/2012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A0F6-670D-4939-B9E9-EA5B3555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13A3-64C9-4AF8-AA6E-96025584124E}" type="datetimeFigureOut">
              <a:rPr lang="en-US" smtClean="0"/>
              <a:pPr/>
              <a:t>2/2/2012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A0F6-670D-4939-B9E9-EA5B3555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13A3-64C9-4AF8-AA6E-96025584124E}" type="datetimeFigureOut">
              <a:rPr lang="en-US" smtClean="0"/>
              <a:pPr/>
              <a:t>2/2/2012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A0F6-670D-4939-B9E9-EA5B3555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13A3-64C9-4AF8-AA6E-96025584124E}" type="datetimeFigureOut">
              <a:rPr lang="en-US" smtClean="0"/>
              <a:pPr/>
              <a:t>2/2/2012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A0F6-670D-4939-B9E9-EA5B3555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13A3-64C9-4AF8-AA6E-96025584124E}" type="datetimeFigureOut">
              <a:rPr lang="en-US" smtClean="0"/>
              <a:pPr/>
              <a:t>2/2/2012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A0F6-670D-4939-B9E9-EA5B3555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13A3-64C9-4AF8-AA6E-96025584124E}" type="datetimeFigureOut">
              <a:rPr lang="en-US" smtClean="0"/>
              <a:pPr/>
              <a:t>2/2/2012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A0F6-670D-4939-B9E9-EA5B3555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13A3-64C9-4AF8-AA6E-96025584124E}" type="datetimeFigureOut">
              <a:rPr lang="en-US" smtClean="0"/>
              <a:pPr/>
              <a:t>2/2/2012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A0F6-670D-4939-B9E9-EA5B3555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13A3-64C9-4AF8-AA6E-96025584124E}" type="datetimeFigureOut">
              <a:rPr lang="en-US" smtClean="0"/>
              <a:pPr/>
              <a:t>2/2/2012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A0F6-670D-4939-B9E9-EA5B3555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13A3-64C9-4AF8-AA6E-96025584124E}" type="datetimeFigureOut">
              <a:rPr lang="en-US" smtClean="0"/>
              <a:pPr/>
              <a:t>2/2/2012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A0F6-670D-4939-B9E9-EA5B3555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13A3-64C9-4AF8-AA6E-96025584124E}" type="datetimeFigureOut">
              <a:rPr lang="en-US" smtClean="0"/>
              <a:pPr/>
              <a:t>2/2/2012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A0F6-670D-4939-B9E9-EA5B3555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13A3-64C9-4AF8-AA6E-96025584124E}" type="datetimeFigureOut">
              <a:rPr lang="en-US" smtClean="0"/>
              <a:pPr/>
              <a:t>2/2/2012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A0F6-670D-4939-B9E9-EA5B3555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D13A3-64C9-4AF8-AA6E-96025584124E}" type="datetimeFigureOut">
              <a:rPr lang="en-US" smtClean="0"/>
              <a:pPr/>
              <a:t>2/2/2012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9A0F6-670D-4939-B9E9-EA5B3555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omeroom.state.nj.us/evvrs/UserMan_11_12.pdf" TargetMode="External"/><Relationship Id="rId7" Type="http://schemas.openxmlformats.org/officeDocument/2006/relationships/slide" Target="slide3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slide" Target="slide27.xml"/><Relationship Id="rId4" Type="http://schemas.openxmlformats.org/officeDocument/2006/relationships/slide" Target="slide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evvrs@doe.state.nj.us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ptse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1737360" cy="1627632"/>
          </a:xfrm>
        </p:spPr>
      </p:pic>
      <p:sp>
        <p:nvSpPr>
          <p:cNvPr id="5" name="Rectangle 4"/>
          <p:cNvSpPr/>
          <p:nvPr/>
        </p:nvSpPr>
        <p:spPr>
          <a:xfrm>
            <a:off x="2667000" y="533400"/>
            <a:ext cx="5715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Welcome to the NJDOE</a:t>
            </a:r>
          </a:p>
          <a:p>
            <a:pPr algn="ctr"/>
            <a:r>
              <a:rPr lang="en-US" dirty="0" smtClean="0"/>
              <a:t> </a:t>
            </a:r>
            <a:r>
              <a:rPr lang="en-US" b="1" dirty="0" smtClean="0"/>
              <a:t>Electronic Violence, Vandalism and Substance Abuse </a:t>
            </a:r>
          </a:p>
          <a:p>
            <a:pPr algn="ctr"/>
            <a:r>
              <a:rPr lang="en-US" b="1" dirty="0" smtClean="0"/>
              <a:t>Incident Reporting System (EVVRS) </a:t>
            </a:r>
          </a:p>
          <a:p>
            <a:pPr algn="ctr"/>
            <a:r>
              <a:rPr lang="en-US" sz="2800" b="1" dirty="0" smtClean="0"/>
              <a:t>2011-12 ONLINE TRAINING MODULE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9812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</a:t>
            </a:r>
            <a:r>
              <a:rPr lang="en-US" dirty="0" smtClean="0"/>
              <a:t>multimedia module follows </a:t>
            </a:r>
            <a:r>
              <a:rPr lang="en-US" dirty="0" smtClean="0"/>
              <a:t>the same steps outlined in the EVVRS </a:t>
            </a:r>
            <a:r>
              <a:rPr lang="en-US" dirty="0" smtClean="0">
                <a:hlinkClick r:id="rId3"/>
              </a:rPr>
              <a:t>Training Manual</a:t>
            </a:r>
            <a:r>
              <a:rPr lang="en-US" dirty="0" smtClean="0"/>
              <a:t>.</a:t>
            </a:r>
          </a:p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TO ENABLE THE TRAINING MODULE AUDIO AND HYPERLINKS, </a:t>
            </a:r>
          </a:p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YOU MUST ENTER THE “SLIDE SHOW” VIEW FROM THE TOOL BAR</a:t>
            </a:r>
            <a:r>
              <a:rPr lang="en-US" dirty="0" smtClean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2895600"/>
            <a:ext cx="8229600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DATA ENTRY PROCEDURES</a:t>
            </a:r>
          </a:p>
          <a:p>
            <a:pPr algn="ctr"/>
            <a:endParaRPr lang="en-US" sz="800" b="1" dirty="0" smtClean="0"/>
          </a:p>
          <a:p>
            <a:pPr algn="ctr"/>
            <a:r>
              <a:rPr lang="en-US" b="1" dirty="0" smtClean="0"/>
              <a:t>To advance to a specific topic, click on the corresponding hyperlink: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Part 1:   </a:t>
            </a:r>
            <a:r>
              <a:rPr lang="en-US" dirty="0" smtClean="0">
                <a:hlinkClick r:id="" action="ppaction://hlinkshowjump?jump=nextslide"/>
              </a:rPr>
              <a:t>Violence (including HIB), Vandalism and Substance Abuse (VV-SA) Incidents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Part 2:   </a:t>
            </a:r>
            <a:r>
              <a:rPr lang="en-US" dirty="0" smtClean="0">
                <a:hlinkClick r:id="rId4" action="ppaction://hlinksldjump"/>
              </a:rPr>
              <a:t>Suspension of Students with Disabilities for Other Reasons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Part 3:   </a:t>
            </a:r>
            <a:r>
              <a:rPr lang="en-US" dirty="0" smtClean="0">
                <a:hlinkClick r:id="rId5" action="ppaction://hlinksldjump"/>
              </a:rPr>
              <a:t>Editing Incident Reports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Part 4:   </a:t>
            </a:r>
            <a:r>
              <a:rPr lang="en-US" dirty="0" smtClean="0">
                <a:hlinkClick r:id="rId6" action="ppaction://hlinksldjump"/>
              </a:rPr>
              <a:t>Deleting Incident Reports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Part 5:   </a:t>
            </a:r>
            <a:r>
              <a:rPr lang="en-US" dirty="0" smtClean="0">
                <a:hlinkClick r:id="rId7" action="ppaction://hlinksldjump"/>
              </a:rPr>
              <a:t>Report Period 1 Official Submission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6400800"/>
            <a:ext cx="861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E3432"/>
                </a:solidFill>
              </a:rPr>
              <a:t>PLEASE TURN ON YOUR VOLUME TO HEAR THE TRAINING MODULE AFTER SLIDE ONE!</a:t>
            </a:r>
            <a:endParaRPr lang="en-US" b="1" dirty="0">
              <a:solidFill>
                <a:srgbClr val="8E34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8229600" cy="297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133600"/>
            <a:ext cx="822960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457200" y="2590800"/>
            <a:ext cx="762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-1620000">
            <a:off x="477568" y="3802128"/>
            <a:ext cx="784023" cy="613640"/>
          </a:xfrm>
          <a:prstGeom prst="rightArrow">
            <a:avLst>
              <a:gd name="adj1" fmla="val 50000"/>
              <a:gd name="adj2" fmla="val 428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~PP3711.WAV">
            <a:hlinkClick r:id="" action="ppaction://media"/>
          </p:cNvPr>
          <p:cNvPicPr>
            <a:picLocks noRot="1" noChangeAspect="1"/>
          </p:cNvPicPr>
          <p:nvPr>
            <a:wavAudioFile r:embed="rId1" name="~PP3711.WAV"/>
          </p:nvPr>
        </p:nvPicPr>
        <p:blipFill>
          <a:blip r:embed="rId5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2133600"/>
            <a:ext cx="8229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" y="152400"/>
            <a:ext cx="8229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V="1">
            <a:off x="457200" y="6248400"/>
            <a:ext cx="8229600" cy="304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55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8610600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Arrow 4"/>
          <p:cNvSpPr/>
          <p:nvPr/>
        </p:nvSpPr>
        <p:spPr>
          <a:xfrm rot="1260000">
            <a:off x="5117175" y="3534609"/>
            <a:ext cx="1144971" cy="70318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~PP1168.WAV">
            <a:hlinkClick r:id="" action="ppaction://media"/>
          </p:cNvPr>
          <p:cNvPicPr>
            <a:picLocks noRot="1" noChangeAspect="1"/>
          </p:cNvPicPr>
          <p:nvPr>
            <a:wavAudioFile r:embed="rId1" name="~PP1168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381000"/>
            <a:ext cx="8610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5791200"/>
            <a:ext cx="8610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1"/>
            <a:ext cx="8077200" cy="38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86200"/>
            <a:ext cx="8077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Same Side Corner Rectangle 5"/>
          <p:cNvSpPr/>
          <p:nvPr/>
        </p:nvSpPr>
        <p:spPr>
          <a:xfrm>
            <a:off x="381000" y="3810000"/>
            <a:ext cx="8077200" cy="22860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~PP1620.WAV">
            <a:hlinkClick r:id="" action="ppaction://media"/>
          </p:cNvPr>
          <p:cNvPicPr>
            <a:picLocks noRot="1" noChangeAspect="1"/>
          </p:cNvPicPr>
          <p:nvPr>
            <a:wavAudioFile r:embed="rId1" name="~PP1620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" y="152400"/>
            <a:ext cx="8077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6477000"/>
            <a:ext cx="8077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8001000" cy="582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3276600" y="5334000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~PP412.WAV">
            <a:hlinkClick r:id="" action="ppaction://media"/>
          </p:cNvPr>
          <p:cNvPicPr>
            <a:picLocks noRot="1" noChangeAspect="1"/>
          </p:cNvPicPr>
          <p:nvPr>
            <a:wavAudioFile r:embed="rId1" name="~PP412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304800"/>
            <a:ext cx="8001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3400" y="5867400"/>
            <a:ext cx="8001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533400"/>
            <a:ext cx="6934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3553.WAV">
            <a:hlinkClick r:id="" action="ppaction://media"/>
          </p:cNvPr>
          <p:cNvPicPr>
            <a:picLocks noRot="1" noChangeAspect="1"/>
          </p:cNvPicPr>
          <p:nvPr>
            <a:wavAudioFile r:embed="rId1" name="~PP355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0600" y="533400"/>
            <a:ext cx="6934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0600" y="5943600"/>
            <a:ext cx="6934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38200"/>
            <a:ext cx="7315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251.WAV">
            <a:hlinkClick r:id="" action="ppaction://media"/>
          </p:cNvPr>
          <p:cNvPicPr>
            <a:picLocks noRot="1" noChangeAspect="1"/>
          </p:cNvPicPr>
          <p:nvPr>
            <a:wavAudioFile r:embed="rId1" name="~PP25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609600"/>
            <a:ext cx="7315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8200" y="6172200"/>
            <a:ext cx="7315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09600"/>
            <a:ext cx="7315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3235.WAV">
            <a:hlinkClick r:id="" action="ppaction://media"/>
          </p:cNvPr>
          <p:cNvPicPr>
            <a:picLocks noRot="1" noChangeAspect="1"/>
          </p:cNvPicPr>
          <p:nvPr>
            <a:wavAudioFile r:embed="rId1" name="~PP323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0600" y="533400"/>
            <a:ext cx="7315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0600" y="5943600"/>
            <a:ext cx="7315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3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33400"/>
            <a:ext cx="7772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304800" y="5410200"/>
            <a:ext cx="533400" cy="3048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-1740000">
            <a:off x="2038520" y="5509612"/>
            <a:ext cx="505040" cy="36708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~PP831.WAV">
            <a:hlinkClick r:id="" action="ppaction://media"/>
          </p:cNvPr>
          <p:cNvPicPr>
            <a:picLocks noRot="1" noChangeAspect="1"/>
          </p:cNvPicPr>
          <p:nvPr>
            <a:wavAudioFile r:embed="rId1" name="~PP83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533400"/>
            <a:ext cx="7772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" y="5867400"/>
            <a:ext cx="7772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7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3200400" y="4038600"/>
            <a:ext cx="762000" cy="38100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3859.WAV">
            <a:hlinkClick r:id="" action="ppaction://media"/>
          </p:cNvPr>
          <p:cNvPicPr>
            <a:picLocks noRot="1" noChangeAspect="1"/>
          </p:cNvPicPr>
          <p:nvPr>
            <a:wavAudioFile r:embed="rId1" name="~PP3859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609600"/>
            <a:ext cx="8763000" cy="568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381000" y="2514600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81000" y="2971800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81000" y="4343400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8763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" y="5943600"/>
            <a:ext cx="8763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6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71600"/>
            <a:ext cx="6705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1295400" y="1905000"/>
            <a:ext cx="762000" cy="3048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81200" y="5334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Reporting Suspensions of Students with Disabilities for Other Reasons</a:t>
            </a:r>
            <a:endParaRPr lang="en-US" b="1" dirty="0"/>
          </a:p>
        </p:txBody>
      </p:sp>
      <p:pic>
        <p:nvPicPr>
          <p:cNvPr id="8" name="~PP38.WAV">
            <a:hlinkClick r:id="" action="ppaction://media"/>
          </p:cNvPr>
          <p:cNvPicPr>
            <a:picLocks noRot="1" noChangeAspect="1"/>
          </p:cNvPicPr>
          <p:nvPr>
            <a:wavAudioFile r:embed="rId1" name="~PP38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1371600"/>
            <a:ext cx="6705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71600" y="5943600"/>
            <a:ext cx="6705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33400"/>
            <a:ext cx="746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>
            <a:off x="914400" y="1295400"/>
            <a:ext cx="609600" cy="3048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3488.WAV">
            <a:hlinkClick r:id="" action="ppaction://media"/>
          </p:cNvPr>
          <p:cNvPicPr>
            <a:picLocks noRot="1" noChangeAspect="1"/>
          </p:cNvPicPr>
          <p:nvPr>
            <a:wavAudioFile r:embed="rId1" name="~PP3488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533400"/>
            <a:ext cx="7467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8200" y="6172200"/>
            <a:ext cx="7467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8077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200400" y="2743200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3031.WAV">
            <a:hlinkClick r:id="" action="ppaction://media"/>
          </p:cNvPr>
          <p:cNvPicPr>
            <a:picLocks noRot="1" noChangeAspect="1"/>
          </p:cNvPicPr>
          <p:nvPr>
            <a:wavAudioFile r:embed="rId1" name="~PP303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609600"/>
            <a:ext cx="8077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5867400"/>
            <a:ext cx="807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41910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For login issues, please contact your district’s Web User Administrator.  Each district’s Web User Administrator (usually the Business Administrator) establishes school and district-level user accounts for administrative and support staff that need access to the EVVRS.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867400"/>
            <a:ext cx="822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1143000"/>
            <a:ext cx="822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2953.WAV">
            <a:hlinkClick r:id="" action="ppaction://media"/>
          </p:cNvPr>
          <p:cNvPicPr>
            <a:picLocks noRot="1" noChangeAspect="1"/>
          </p:cNvPicPr>
          <p:nvPr>
            <a:wavAudioFile r:embed="rId1" name="~PP295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82296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 rot="-10740000">
            <a:off x="5185754" y="362166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" y="1066800"/>
            <a:ext cx="8229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5867400"/>
            <a:ext cx="822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2771.WAV">
            <a:hlinkClick r:id="" action="ppaction://media"/>
          </p:cNvPr>
          <p:cNvPicPr>
            <a:picLocks noRot="1" noChangeAspect="1"/>
          </p:cNvPicPr>
          <p:nvPr>
            <a:wavAudioFile r:embed="rId1" name="~PP277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53425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Suspension of Students with Disabilities for Other Reasons Incident</a:t>
            </a:r>
          </a:p>
          <a:p>
            <a:pPr algn="ctr"/>
            <a:r>
              <a:rPr lang="en-US" b="1" dirty="0" smtClean="0"/>
              <a:t> Information Data Entry Procedure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47800"/>
            <a:ext cx="7391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1334.WAV">
            <a:hlinkClick r:id="" action="ppaction://media"/>
          </p:cNvPr>
          <p:cNvPicPr>
            <a:picLocks noRot="1" noChangeAspect="1"/>
          </p:cNvPicPr>
          <p:nvPr>
            <a:wavAudioFile r:embed="rId1" name="~PP133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8382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For each suspension of ½ day duration or longer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295400" y="838200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flipH="1" flipV="1">
            <a:off x="7162800" y="838200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4400" y="1371600"/>
            <a:ext cx="7391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4400" y="6096000"/>
            <a:ext cx="7391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81000"/>
            <a:ext cx="7391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3048000" y="4876800"/>
            <a:ext cx="609600" cy="3048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936.WAV">
            <a:hlinkClick r:id="" action="ppaction://media"/>
          </p:cNvPr>
          <p:cNvPicPr>
            <a:picLocks noRot="1" noChangeAspect="1"/>
          </p:cNvPicPr>
          <p:nvPr>
            <a:wavAudioFile r:embed="rId1" name="~PP93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381000"/>
            <a:ext cx="7391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0600" y="5562600"/>
            <a:ext cx="7391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7620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228600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From here, follow the same steps for entering Offender and Victim Information that were described in the previous VV-SA section of this training module.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4953000"/>
            <a:ext cx="5943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~PP3827.WAV">
            <a:hlinkClick r:id="" action="ppaction://media"/>
          </p:cNvPr>
          <p:cNvPicPr>
            <a:picLocks noRot="1" noChangeAspect="1"/>
          </p:cNvPicPr>
          <p:nvPr>
            <a:wavAudioFile r:embed="rId1" name="~PP382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0" y="1600200"/>
            <a:ext cx="7620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6172200"/>
            <a:ext cx="7620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33400"/>
            <a:ext cx="7696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3935.WAV">
            <a:hlinkClick r:id="" action="ppaction://media"/>
          </p:cNvPr>
          <p:cNvPicPr>
            <a:picLocks noRot="1" noChangeAspect="1"/>
          </p:cNvPicPr>
          <p:nvPr>
            <a:wavAudioFile r:embed="rId1" name="~PP393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0800000">
            <a:off x="5105401" y="4114800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" y="533400"/>
            <a:ext cx="7696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5943600"/>
            <a:ext cx="7696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59049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Editing Incident Reports</a:t>
            </a:r>
            <a:endParaRPr lang="en-US" sz="2000" b="1" dirty="0"/>
          </a:p>
        </p:txBody>
      </p:sp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47800"/>
            <a:ext cx="8001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762000" y="2057400"/>
            <a:ext cx="533400" cy="2286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2611.WAV">
            <a:hlinkClick r:id="" action="ppaction://media"/>
          </p:cNvPr>
          <p:cNvPicPr>
            <a:picLocks noRot="1" noChangeAspect="1"/>
          </p:cNvPicPr>
          <p:nvPr>
            <a:wavAudioFile r:embed="rId1" name="~PP261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3400" y="1371600"/>
            <a:ext cx="8001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3400" y="6019800"/>
            <a:ext cx="8001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85800"/>
            <a:ext cx="8077200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200400" y="2743200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5715000"/>
            <a:ext cx="807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814.WAV">
            <a:hlinkClick r:id="" action="ppaction://media"/>
          </p:cNvPr>
          <p:cNvPicPr>
            <a:picLocks noRot="1" noChangeAspect="1"/>
          </p:cNvPicPr>
          <p:nvPr>
            <a:wavAudioFile r:embed="rId1" name="~PP81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" y="609600"/>
            <a:ext cx="8077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41910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For login issues, please contact your district’s Web User Administrator.  Each district’s Web User Administrator (usually the Business Administrator) establishes school and district-level user accounts for administrative and support staff that need access to the EVVRS.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867400"/>
            <a:ext cx="822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1143000"/>
            <a:ext cx="822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1559.WAV">
            <a:hlinkClick r:id="" action="ppaction://media"/>
          </p:cNvPr>
          <p:cNvPicPr>
            <a:picLocks noRot="1" noChangeAspect="1"/>
          </p:cNvPicPr>
          <p:nvPr>
            <a:wavAudioFile r:embed="rId1" name="~PP155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8046156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048000" y="2819400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3031.WAV">
            <a:hlinkClick r:id="" action="ppaction://media"/>
          </p:cNvPr>
          <p:cNvPicPr>
            <a:picLocks noRot="1" noChangeAspect="1"/>
          </p:cNvPicPr>
          <p:nvPr>
            <a:wavAudioFile r:embed="rId1" name="~PP303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6172200"/>
            <a:ext cx="807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609600"/>
            <a:ext cx="8001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09600"/>
            <a:ext cx="7620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3935.WAV">
            <a:hlinkClick r:id="" action="ppaction://media"/>
          </p:cNvPr>
          <p:cNvPicPr>
            <a:picLocks noRot="1" noChangeAspect="1"/>
          </p:cNvPicPr>
          <p:nvPr>
            <a:wavAudioFile r:embed="rId1" name="~PP393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0800000">
            <a:off x="5257800" y="4114800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2000" y="609600"/>
            <a:ext cx="7620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0" y="5867400"/>
            <a:ext cx="7620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8001000" cy="559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Arrow 5"/>
          <p:cNvSpPr/>
          <p:nvPr/>
        </p:nvSpPr>
        <p:spPr>
          <a:xfrm rot="2210452">
            <a:off x="1083151" y="4258881"/>
            <a:ext cx="762514" cy="4518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805.WAV">
            <a:hlinkClick r:id="" action="ppaction://media"/>
          </p:cNvPr>
          <p:cNvPicPr>
            <a:picLocks noRot="1" noChangeAspect="1"/>
          </p:cNvPicPr>
          <p:nvPr>
            <a:wavAudioFile r:embed="rId1" name="~PP80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609600"/>
            <a:ext cx="8001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5867400"/>
            <a:ext cx="800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4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33400"/>
            <a:ext cx="7543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3773.WAV">
            <a:hlinkClick r:id="" action="ppaction://media"/>
          </p:cNvPr>
          <p:cNvPicPr>
            <a:picLocks noRot="1" noChangeAspect="1"/>
          </p:cNvPicPr>
          <p:nvPr>
            <a:wavAudioFile r:embed="rId1" name="~PP377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762000" y="3429000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819182">
            <a:off x="762000" y="3818349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20882532">
            <a:off x="762000" y="3049393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533400"/>
            <a:ext cx="7543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5943600"/>
            <a:ext cx="7543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229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609600" y="2057400"/>
            <a:ext cx="762000" cy="3048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2600" y="8382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Deleting Incidents</a:t>
            </a:r>
            <a:endParaRPr lang="en-US" sz="2400" b="1" dirty="0"/>
          </a:p>
        </p:txBody>
      </p:sp>
      <p:pic>
        <p:nvPicPr>
          <p:cNvPr id="11" name="~PP2390.WAV">
            <a:hlinkClick r:id="" action="ppaction://media"/>
          </p:cNvPr>
          <p:cNvPicPr>
            <a:picLocks noRot="1" noChangeAspect="1"/>
          </p:cNvPicPr>
          <p:nvPr>
            <a:wavAudioFile r:embed="rId1" name="~PP239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1295400"/>
            <a:ext cx="822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6172200"/>
            <a:ext cx="8229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8077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124200" y="2514600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5715000"/>
            <a:ext cx="8077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814.WAV">
            <a:hlinkClick r:id="" action="ppaction://media"/>
          </p:cNvPr>
          <p:cNvPicPr>
            <a:picLocks noRot="1" noChangeAspect="1"/>
          </p:cNvPicPr>
          <p:nvPr>
            <a:wavAudioFile r:embed="rId1" name="~PP81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" y="228600"/>
            <a:ext cx="807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41910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For login issues, please contact your district’s Web User Administrator.  Each district’s Web User Administrator (usually the Business Administrator) establishes school and district-level user accounts for administrative and support staff that need access to the EVVRS.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867400"/>
            <a:ext cx="822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1143000"/>
            <a:ext cx="822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1918.WAV">
            <a:hlinkClick r:id="" action="ppaction://media"/>
          </p:cNvPr>
          <p:cNvPicPr>
            <a:picLocks noRot="1" noChangeAspect="1"/>
          </p:cNvPicPr>
          <p:nvPr>
            <a:wavAudioFile r:embed="rId1" name="~PP1918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57200"/>
            <a:ext cx="8077200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Arrow 5"/>
          <p:cNvSpPr/>
          <p:nvPr/>
        </p:nvSpPr>
        <p:spPr>
          <a:xfrm rot="2752850">
            <a:off x="1036955" y="4178558"/>
            <a:ext cx="762514" cy="4518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1526.WAV">
            <a:hlinkClick r:id="" action="ppaction://media"/>
          </p:cNvPr>
          <p:cNvPicPr>
            <a:picLocks noRot="1" noChangeAspect="1"/>
          </p:cNvPicPr>
          <p:nvPr>
            <a:wavAudioFile r:embed="rId1" name="~PP152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28600"/>
            <a:ext cx="807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3400" y="5715000"/>
            <a:ext cx="807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3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09600"/>
            <a:ext cx="8305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76200" y="2743200"/>
            <a:ext cx="609600" cy="3048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1347.WAV">
            <a:hlinkClick r:id="" action="ppaction://media"/>
          </p:cNvPr>
          <p:cNvPicPr>
            <a:picLocks noRot="1" noChangeAspect="1"/>
          </p:cNvPicPr>
          <p:nvPr>
            <a:wavAudioFile r:embed="rId1" name="~PP134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381000"/>
            <a:ext cx="8305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600" y="6172200"/>
            <a:ext cx="8305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5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43000"/>
            <a:ext cx="7391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838200" y="1981200"/>
            <a:ext cx="762000" cy="3048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8800" y="6858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Report Period 1 Official Submission</a:t>
            </a:r>
            <a:endParaRPr lang="en-US" sz="2400" b="1" dirty="0"/>
          </a:p>
        </p:txBody>
      </p:sp>
      <p:pic>
        <p:nvPicPr>
          <p:cNvPr id="10" name="~PP2656.WAV">
            <a:hlinkClick r:id="" action="ppaction://media"/>
          </p:cNvPr>
          <p:cNvPicPr>
            <a:picLocks noRot="1" noChangeAspect="1"/>
          </p:cNvPicPr>
          <p:nvPr>
            <a:wavAudioFile r:embed="rId1" name="~PP2656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143000"/>
            <a:ext cx="7391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6248400"/>
            <a:ext cx="7391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7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57200"/>
            <a:ext cx="8077200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124200" y="2590800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5715000"/>
            <a:ext cx="807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814.WAV">
            <a:hlinkClick r:id="" action="ppaction://media"/>
          </p:cNvPr>
          <p:cNvPicPr>
            <a:picLocks noRot="1" noChangeAspect="1"/>
          </p:cNvPicPr>
          <p:nvPr>
            <a:wavAudioFile r:embed="rId1" name="~PP81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" y="228600"/>
            <a:ext cx="807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3000"/>
            <a:ext cx="8214078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41910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For login issues, please contact your district’s Web User Administrator.  Each district’s Web User Administrator (usually the Business Administrator) establishes school and district-level user accounts for administrative and support staff that need access to the EVVRS.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867400"/>
            <a:ext cx="822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1143000"/>
            <a:ext cx="822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2953.WAV">
            <a:hlinkClick r:id="" action="ppaction://media"/>
          </p:cNvPr>
          <p:cNvPicPr>
            <a:picLocks noRot="1" noChangeAspect="1"/>
          </p:cNvPicPr>
          <p:nvPr>
            <a:wavAudioFile r:embed="rId1" name="~PP295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41910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For login issues, please contact your district’s Web User Administrator.  Each district’s Web User Administrator (usually the Business Administrator) establishes school and district-level user accounts for administrative and support staff that need access to the EVVRS.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867400"/>
            <a:ext cx="822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1143000"/>
            <a:ext cx="822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1918.WAV">
            <a:hlinkClick r:id="" action="ppaction://media"/>
          </p:cNvPr>
          <p:cNvPicPr>
            <a:picLocks noRot="1" noChangeAspect="1"/>
          </p:cNvPicPr>
          <p:nvPr>
            <a:wavAudioFile r:embed="rId1" name="~PP1918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22" y="762000"/>
            <a:ext cx="8046156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1905000" y="3124200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3162.WAV">
            <a:hlinkClick r:id="" action="ppaction://media"/>
          </p:cNvPr>
          <p:cNvPicPr>
            <a:picLocks noRot="1" noChangeAspect="1"/>
          </p:cNvPicPr>
          <p:nvPr>
            <a:wavAudioFile r:embed="rId1" name="~PP3162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5715000"/>
            <a:ext cx="807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533400"/>
            <a:ext cx="807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0200"/>
            <a:ext cx="80772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Arrow 4"/>
          <p:cNvSpPr/>
          <p:nvPr/>
        </p:nvSpPr>
        <p:spPr>
          <a:xfrm rot="2107498">
            <a:off x="2090881" y="3734936"/>
            <a:ext cx="622273" cy="304800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1480.WAV">
            <a:hlinkClick r:id="" action="ppaction://media"/>
          </p:cNvPr>
          <p:cNvPicPr>
            <a:picLocks noRot="1" noChangeAspect="1"/>
          </p:cNvPicPr>
          <p:nvPr>
            <a:wavAudioFile r:embed="rId1" name="~PP1480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6096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This step MUST be completed even if you have zero incidents to report!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6096000"/>
            <a:ext cx="807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3400" y="1371600"/>
            <a:ext cx="807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5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762000"/>
            <a:ext cx="8061678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~PP3275.WAV">
            <a:hlinkClick r:id="" action="ppaction://media"/>
          </p:cNvPr>
          <p:cNvPicPr>
            <a:picLocks noRot="1" noChangeAspect="1"/>
          </p:cNvPicPr>
          <p:nvPr>
            <a:wavAudioFile r:embed="rId1" name="~PP3275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5791200"/>
            <a:ext cx="8077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533400"/>
            <a:ext cx="8077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7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2514599"/>
          </a:xfrm>
          <a:solidFill>
            <a:schemeClr val="accent6"/>
          </a:solidFill>
        </p:spPr>
        <p:txBody>
          <a:bodyPr/>
          <a:lstStyle/>
          <a:p>
            <a:pPr algn="ctr">
              <a:buNone/>
            </a:pPr>
            <a:r>
              <a:rPr lang="en-US" dirty="0" smtClean="0"/>
              <a:t>EVVRS Support Contact Information:</a:t>
            </a:r>
          </a:p>
          <a:p>
            <a:pPr algn="ctr">
              <a:buNone/>
            </a:pPr>
            <a:endParaRPr lang="en-US" dirty="0" smtClean="0">
              <a:hlinkClick r:id="rId3"/>
            </a:endParaRPr>
          </a:p>
          <a:p>
            <a:pPr algn="ctr">
              <a:buNone/>
            </a:pPr>
            <a:r>
              <a:rPr lang="en-US" dirty="0" smtClean="0">
                <a:hlinkClick r:id="rId3"/>
              </a:rPr>
              <a:t>evvrs@doe.state.nj.us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(609) 292-5935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6" name="~PP1674.WAV">
            <a:hlinkClick r:id="" action="ppaction://media"/>
          </p:cNvPr>
          <p:cNvPicPr>
            <a:picLocks noRot="1" noChangeAspect="1"/>
          </p:cNvPicPr>
          <p:nvPr>
            <a:wavAudioFile r:embed="rId1" name="~PP1674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3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8214078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 rot="10800000">
            <a:off x="5181600" y="2971800"/>
            <a:ext cx="898671" cy="423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" y="1066800"/>
            <a:ext cx="8153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5867400"/>
            <a:ext cx="822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780.WAV">
            <a:hlinkClick r:id="" action="ppaction://media"/>
          </p:cNvPr>
          <p:cNvPicPr>
            <a:picLocks noRot="1" noChangeAspect="1"/>
          </p:cNvPicPr>
          <p:nvPr>
            <a:wavAudioFile r:embed="rId1" name="~PP78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93192" y="2667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~PP671.WAV">
            <a:hlinkClick r:id="" action="ppaction://media"/>
          </p:cNvPr>
          <p:cNvPicPr>
            <a:picLocks noRot="1" noChangeAspect="1"/>
          </p:cNvPicPr>
          <p:nvPr>
            <a:wavAudioFile r:embed="rId1" name="~PP67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04800"/>
            <a:ext cx="8534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6324600"/>
            <a:ext cx="8534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"/>
            <a:ext cx="8046156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-304800" y="5334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124200"/>
            <a:ext cx="8077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5800" y="30480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-381000" y="3429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-304800" y="54864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-420000">
            <a:off x="1524000" y="5791200"/>
            <a:ext cx="7620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9600" y="3124200"/>
            <a:ext cx="8077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9600" y="6477000"/>
            <a:ext cx="807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~PP2480.WAV">
            <a:hlinkClick r:id="" action="ppaction://media"/>
          </p:cNvPr>
          <p:cNvPicPr>
            <a:picLocks noRot="1" noChangeAspect="1"/>
          </p:cNvPicPr>
          <p:nvPr>
            <a:wavAudioFile r:embed="rId1" name="~PP2480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9600" y="152400"/>
            <a:ext cx="8001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6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"/>
            <a:ext cx="73914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19400"/>
            <a:ext cx="73914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33400" y="2819400"/>
            <a:ext cx="7391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2732.WAV">
            <a:hlinkClick r:id="" action="ppaction://media"/>
          </p:cNvPr>
          <p:cNvPicPr>
            <a:picLocks noRot="1" noChangeAspect="1"/>
          </p:cNvPicPr>
          <p:nvPr>
            <a:wavAudioFile r:embed="rId1" name="~PP2732.WAV"/>
          </p:nvPr>
        </p:nvPicPr>
        <p:blipFill>
          <a:blip r:embed="rId5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0"/>
            <a:ext cx="7391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3400" y="5943600"/>
            <a:ext cx="7391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51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8001000" cy="582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3200400" y="3962400"/>
            <a:ext cx="762000" cy="381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2928.WAV">
            <a:hlinkClick r:id="" action="ppaction://media"/>
          </p:cNvPr>
          <p:cNvPicPr>
            <a:picLocks noRot="1" noChangeAspect="1"/>
          </p:cNvPicPr>
          <p:nvPr>
            <a:wavAudioFile r:embed="rId1" name="~PP2928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38200" y="9296400"/>
            <a:ext cx="106680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3400" y="304800"/>
            <a:ext cx="8001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3400" y="5791200"/>
            <a:ext cx="800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3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</TotalTime>
  <Words>433</Words>
  <Application>Microsoft Office PowerPoint</Application>
  <PresentationFormat>On-screen Show (4:3)</PresentationFormat>
  <Paragraphs>39</Paragraphs>
  <Slides>44</Slides>
  <Notes>0</Notes>
  <HiddenSlides>0</HiddenSlides>
  <MMClips>43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NJDOE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shofmann</dc:creator>
  <cp:lastModifiedBy>ncurry</cp:lastModifiedBy>
  <cp:revision>23</cp:revision>
  <dcterms:created xsi:type="dcterms:W3CDTF">2012-01-20T16:23:11Z</dcterms:created>
  <dcterms:modified xsi:type="dcterms:W3CDTF">2012-02-02T19:28:08Z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